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6" r:id="rId5"/>
    <p:sldId id="258" r:id="rId6"/>
    <p:sldId id="260" r:id="rId7"/>
    <p:sldId id="265" r:id="rId8"/>
    <p:sldId id="259" r:id="rId9"/>
    <p:sldId id="257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26" autoAdjust="0"/>
    <p:restoredTop sz="94709" autoAdjust="0"/>
  </p:normalViewPr>
  <p:slideViewPr>
    <p:cSldViewPr>
      <p:cViewPr varScale="1">
        <p:scale>
          <a:sx n="68" d="100"/>
          <a:sy n="68" d="100"/>
        </p:scale>
        <p:origin x="-2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F8E9D-9D6F-453E-B54D-B702C8BA92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89B6-5DFF-4D80-AFF0-FF5E36E6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no_smoking_poster_1_by_sempli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85728"/>
            <a:ext cx="3810000" cy="533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32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Alcohol makes people think they are brilliant drivers. But they become a risk to other drivers and pedestrians-potential killers.</a:t>
            </a:r>
            <a:endParaRPr lang="ru-RU" sz="3200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Содержимое 3" descr="1226415343_pyanu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3" y="2286769"/>
            <a:ext cx="5572165" cy="37147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Alcohol is a mild poison.</a:t>
            </a:r>
            <a:endParaRPr lang="ru-RU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Содержимое 3" descr="ff2b94f2f02241786e2198596eddc14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928802"/>
            <a:ext cx="2440601" cy="31994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0034" y="55721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It destroys everything in our organism.</a:t>
            </a: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1857372"/>
            <a:ext cx="2571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15074" y="1142984"/>
            <a:ext cx="17859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cap="all" noProof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Heart</a:t>
            </a: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429388" y="2714620"/>
            <a:ext cx="17859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liver</a:t>
            </a: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500826" y="4071942"/>
            <a:ext cx="17859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cap="all" noProof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brain</a:t>
            </a: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1000108"/>
            <a:ext cx="2571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stomach</a:t>
            </a: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2500306"/>
            <a:ext cx="29289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intestines</a:t>
            </a: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4282" y="4000504"/>
            <a:ext cx="26432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immunity</a:t>
            </a:r>
            <a:endParaRPr kumimoji="0" lang="ru-RU" sz="44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Drugs, alcohol and smoking kill slowly.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1" name="Picture 3" descr="F:\Новая папка111\0007hx2q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5191084" cy="36251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1500174"/>
            <a:ext cx="1562112" cy="4991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all" spc="0" normalizeH="0" baseline="0" noProof="0" dirty="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cap="all" dirty="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all" spc="0" normalizeH="0" baseline="0" noProof="0" dirty="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cap="all" dirty="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all" spc="0" normalizeH="0" baseline="0" noProof="0" dirty="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60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GB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GB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STOP!!!</a:t>
            </a:r>
            <a:br>
              <a:rPr lang="en-GB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GB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Think about your child.</a:t>
            </a:r>
            <a:endParaRPr lang="ru-RU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H:\Новая папка111\116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43116"/>
            <a:ext cx="5441860" cy="35242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Smoking is a cause </a:t>
            </a:r>
            <a:br>
              <a:rPr lang="en-GB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GB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of lung’s cancer.  </a:t>
            </a:r>
            <a:endParaRPr lang="ru-RU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3" descr="H:\Новая папка111\emfizema.jpg"/>
          <p:cNvPicPr>
            <a:picLocks noChangeAspect="1" noChangeArrowheads="1"/>
          </p:cNvPicPr>
          <p:nvPr/>
        </p:nvPicPr>
        <p:blipFill>
          <a:blip r:embed="rId2" cstate="print"/>
          <a:srcRect l="50659" t="1873" r="6680" b="10112"/>
          <a:stretch>
            <a:fillRect/>
          </a:stretch>
        </p:blipFill>
        <p:spPr bwMode="auto">
          <a:xfrm>
            <a:off x="5929322" y="2000240"/>
            <a:ext cx="2500330" cy="36723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3" descr="H:\Новая папка111\emfize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634" t="2153" r="53997" b="11741"/>
          <a:stretch>
            <a:fillRect/>
          </a:stretch>
        </p:blipFill>
        <p:spPr bwMode="auto">
          <a:xfrm>
            <a:off x="714348" y="2071678"/>
            <a:ext cx="2357454" cy="34925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28596" y="5857892"/>
            <a:ext cx="285752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GB" sz="44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Healthy tissue of lungs</a:t>
            </a:r>
            <a:endParaRPr kumimoji="0" lang="ru-RU" sz="4400" b="1" i="0" u="none" strike="noStrike" kern="1200" cap="all" normalizeH="0" baseline="0" noProof="0" dirty="0" smtClean="0">
              <a:ln w="90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5857892"/>
            <a:ext cx="285752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GB" sz="44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sore tissue of lungs</a:t>
            </a:r>
            <a:endParaRPr kumimoji="0" lang="ru-RU" sz="4400" b="1" i="0" u="none" strike="noStrike" kern="1200" cap="all" normalizeH="0" baseline="0" noProof="0" dirty="0" smtClean="0">
              <a:ln w="90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24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Smoking is often considered antisocial!</a:t>
            </a:r>
            <a:endParaRPr lang="ru-RU" sz="4000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F:\Новая папка111\Pg-12-Ciggarette-PA_54086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2331" y="1714488"/>
            <a:ext cx="3667387" cy="45720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43042" y="428604"/>
            <a:ext cx="4857784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Many people don’t like</a:t>
            </a:r>
            <a:endParaRPr kumimoji="0" lang="ru-RU" sz="40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214554"/>
            <a:ext cx="3000396" cy="3184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Or</a:t>
            </a:r>
            <a:r>
              <a:rPr kumimoji="0" lang="en-US" sz="4000" b="1" i="0" u="none" strike="noStrike" kern="1200" cap="all" spc="0" normalizeH="0" noProof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the sight of the smokers stained fingers</a:t>
            </a:r>
            <a:endParaRPr kumimoji="0" lang="ru-RU" sz="40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2071678"/>
            <a:ext cx="2857520" cy="3786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all" spc="0" normalizeH="0" noProof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Ash trays full of cigarette-ends</a:t>
            </a:r>
            <a:endParaRPr kumimoji="0" lang="ru-RU" sz="40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58" y="2285992"/>
            <a:ext cx="3000396" cy="389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noProof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smell of cigarettes</a:t>
            </a:r>
            <a:endParaRPr kumimoji="0" lang="ru-RU" sz="4000" b="1" i="0" u="none" strike="noStrike" kern="1200" cap="all" spc="0" normalizeH="0" baseline="0" noProof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3542" y="1500174"/>
            <a:ext cx="5881729" cy="44112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85814" y="-255603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8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Drugs</a:t>
            </a:r>
            <a:endParaRPr lang="ru-RU" sz="8800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15423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Even in small amounts, drugs can caused sudden death  in some people. Children born to drug-addicted parents can be affected.  </a:t>
            </a:r>
            <a:endParaRPr lang="ru-RU" sz="3600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Содержимое 5" descr="cocmain_831510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714620"/>
            <a:ext cx="6496050" cy="3810000"/>
          </a:xfrm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Intravenous drugs are cause of AIDS</a:t>
            </a:r>
            <a:endParaRPr lang="ru-RU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Содержимое 3" descr="9c46c27ae1c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7912" y="2467769"/>
            <a:ext cx="4448175" cy="2790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0743262_6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2928934"/>
            <a:ext cx="5034485" cy="37758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37258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2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People take drugs because they think they make them feel better!</a:t>
            </a:r>
            <a:r>
              <a:rPr lang="en-GB" sz="2800" b="1" cap="all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GB" sz="2800" b="1" cap="all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GB" sz="2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Many young people think that they help  decide them problems!!</a:t>
            </a:r>
            <a:br>
              <a:rPr lang="en-GB" sz="2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GB" sz="2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But drugs simply make the problem</a:t>
            </a:r>
            <a:br>
              <a:rPr lang="en-GB" sz="2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GB" sz="2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worse!!! </a:t>
            </a:r>
            <a:endParaRPr lang="ru-RU" sz="2800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lcoho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500174"/>
            <a:ext cx="4038600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-214338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8800" b="1" cap="all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Alcohol</a:t>
            </a:r>
            <a:endParaRPr lang="ru-RU" sz="8800" b="1" cap="al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134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STOP!!! Think about your child.</vt:lpstr>
      <vt:lpstr>Smoking is a cause  of lung’s cancer.  </vt:lpstr>
      <vt:lpstr>Smoking is often considered antisocial!</vt:lpstr>
      <vt:lpstr>Drugs</vt:lpstr>
      <vt:lpstr>Even in small amounts, drugs can caused sudden death  in some people. Children born to drug-addicted parents can be affected.  </vt:lpstr>
      <vt:lpstr>Intravenous drugs are cause of AIDS</vt:lpstr>
      <vt:lpstr>People take drugs because they think they make them feel better! Many young people think that they help  decide them problems!! But drugs simply make the problem worse!!! </vt:lpstr>
      <vt:lpstr>Alcohol</vt:lpstr>
      <vt:lpstr>Alcohol makes people think they are brilliant drivers. But they become a risk to other drivers and pedestrians-potential killers.</vt:lpstr>
      <vt:lpstr>Alcohol is a mild poison.</vt:lpstr>
      <vt:lpstr>Drugs, alcohol and smoking kill slowly.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2010-10-11T14:33:04Z</dcterms:created>
  <dcterms:modified xsi:type="dcterms:W3CDTF">2012-04-09T20:33:48Z</dcterms:modified>
</cp:coreProperties>
</file>