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CC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68" d="100"/>
          <a:sy n="68" d="100"/>
        </p:scale>
        <p:origin x="-39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83B75-5989-4A54-AC48-90F04C32E4EE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A39EC-567A-4EE3-9F40-292027B017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B3FA-7DFE-4E8D-A133-0C84F759ADD9}" type="datetimeFigureOut">
              <a:rPr lang="ru-RU" smtClean="0"/>
              <a:pPr/>
              <a:t>09.04.2012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6505-1A01-4166-9265-A3656266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45576548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21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Why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are people smoking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???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Tm="3516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щ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15016"/>
            <a:ext cx="9172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Forte" pitchFamily="66" charset="0"/>
              </a:rPr>
              <a:t>Smoking causes harm for hearts and vessels!..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7094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70829elpepusoc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00636"/>
            <a:ext cx="8525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FF00"/>
                </a:solidFill>
                <a:latin typeface="Harlow Solid Italic" pitchFamily="82" charset="0"/>
              </a:rPr>
              <a:t>Chronic bronchitis occurs when tar and mucus </a:t>
            </a:r>
          </a:p>
          <a:p>
            <a:r>
              <a:rPr lang="en-US" sz="3600" dirty="0" smtClean="0">
                <a:solidFill>
                  <a:srgbClr val="00FF00"/>
                </a:solidFill>
                <a:latin typeface="Harlow Solid Italic" pitchFamily="82" charset="0"/>
              </a:rPr>
              <a:t>damage the air sacks in the lungs…</a:t>
            </a:r>
            <a:endParaRPr lang="ru-RU" sz="3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Tm="7671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NFwrong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429420" cy="6858000"/>
          </a:xfrm>
          <a:prstGeom prst="rect">
            <a:avLst/>
          </a:prstGeom>
        </p:spPr>
      </p:pic>
    </p:spTree>
  </p:cSld>
  <p:clrMapOvr>
    <a:masterClrMapping/>
  </p:clrMapOvr>
  <p:transition spd="slow" advTm="12469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enagerssmoking_144962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0401" y="285728"/>
            <a:ext cx="495360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Women have a great 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change to remain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 without child.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If you want to have a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 baby you should 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give up smoking 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in a year and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a half of year before</a:t>
            </a:r>
          </a:p>
          <a:p>
            <a:pPr algn="r"/>
            <a:r>
              <a:rPr lang="en-US" sz="4400" i="1" dirty="0" smtClean="0">
                <a:solidFill>
                  <a:srgbClr val="FF0000"/>
                </a:solidFill>
                <a:latin typeface="Harlow Solid Italic" pitchFamily="82" charset="0"/>
              </a:rPr>
              <a:t> being pregnant</a:t>
            </a:r>
            <a:r>
              <a:rPr lang="en-US" sz="4000" i="1" dirty="0" smtClean="0">
                <a:solidFill>
                  <a:srgbClr val="FF0000"/>
                </a:solidFill>
                <a:latin typeface="Harlow Solid Italic" pitchFamily="82" charset="0"/>
              </a:rPr>
              <a:t>.</a:t>
            </a:r>
            <a:endParaRPr lang="ru-RU" sz="4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1172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b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Dear girls and women!!! Smoking</a:t>
            </a:r>
          </a:p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 isn’t a modern habit now. A </a:t>
            </a:r>
          </a:p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woman sitting and </a:t>
            </a:r>
          </a:p>
          <a:p>
            <a:pPr algn="just"/>
            <a:r>
              <a:rPr lang="en-US" sz="4600" dirty="0">
                <a:solidFill>
                  <a:srgbClr val="FF33CC"/>
                </a:solidFill>
                <a:latin typeface="Forte" pitchFamily="66" charset="0"/>
              </a:rPr>
              <a:t>s</a:t>
            </a:r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moking hasn’t respect for people</a:t>
            </a:r>
          </a:p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 who are around her. Men don’t </a:t>
            </a:r>
          </a:p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respect </a:t>
            </a:r>
            <a:r>
              <a:rPr lang="en-US" sz="4600" smtClean="0">
                <a:solidFill>
                  <a:srgbClr val="FF33CC"/>
                </a:solidFill>
                <a:latin typeface="Forte" pitchFamily="66" charset="0"/>
              </a:rPr>
              <a:t>women who are </a:t>
            </a:r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smoking. </a:t>
            </a:r>
          </a:p>
          <a:p>
            <a:pPr algn="just"/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They like women who have a</a:t>
            </a:r>
          </a:p>
          <a:p>
            <a:pPr algn="just"/>
            <a:r>
              <a:rPr lang="en-US" sz="4600" dirty="0">
                <a:solidFill>
                  <a:srgbClr val="FF33CC"/>
                </a:solidFill>
                <a:latin typeface="Forte" pitchFamily="66" charset="0"/>
              </a:rPr>
              <a:t>s</a:t>
            </a:r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mell of freshness but not a smell </a:t>
            </a:r>
          </a:p>
          <a:p>
            <a:pPr algn="just"/>
            <a:r>
              <a:rPr lang="en-US" sz="4600" dirty="0">
                <a:solidFill>
                  <a:srgbClr val="FF33CC"/>
                </a:solidFill>
                <a:latin typeface="Forte" pitchFamily="66" charset="0"/>
              </a:rPr>
              <a:t>t</a:t>
            </a:r>
            <a:r>
              <a:rPr lang="en-US" sz="4600" dirty="0" smtClean="0">
                <a:solidFill>
                  <a:srgbClr val="FF33CC"/>
                </a:solidFill>
                <a:latin typeface="Forte" pitchFamily="66" charset="0"/>
              </a:rPr>
              <a:t>obacco!!!.......</a:t>
            </a:r>
            <a:endParaRPr lang="ru-RU" sz="46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 advTm="27266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355-stop-smoking-or-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oking-cigarette_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15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23103-1302807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5991">
            <a:off x="282068" y="492243"/>
            <a:ext cx="4269928" cy="4173855"/>
          </a:xfrm>
        </p:spPr>
      </p:pic>
      <p:pic>
        <p:nvPicPr>
          <p:cNvPr id="5" name="Рисунок 4" descr="smoking_b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6297">
            <a:off x="5500694" y="547678"/>
            <a:ext cx="2889256" cy="2166942"/>
          </a:xfrm>
          <a:prstGeom prst="rect">
            <a:avLst/>
          </a:prstGeom>
        </p:spPr>
      </p:pic>
      <p:pic>
        <p:nvPicPr>
          <p:cNvPr id="6" name="Рисунок 5" descr="25MAY.jpg"/>
          <p:cNvPicPr>
            <a:picLocks noChangeAspect="1"/>
          </p:cNvPicPr>
          <p:nvPr/>
        </p:nvPicPr>
        <p:blipFill>
          <a:blip r:embed="rId4" cstate="print"/>
          <a:srcRect t="23129"/>
          <a:stretch>
            <a:fillRect/>
          </a:stretch>
        </p:blipFill>
        <p:spPr>
          <a:xfrm rot="792065">
            <a:off x="5494028" y="3012034"/>
            <a:ext cx="3071834" cy="35420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oking_cigaret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8029695_statistika_stran_po_kuren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7343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smok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304288" cy="2267712"/>
          </a:xfrm>
        </p:spPr>
      </p:pic>
      <p:pic>
        <p:nvPicPr>
          <p:cNvPr id="5" name="Рисунок 4" descr="Quit-smokin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4105">
            <a:off x="5961378" y="701553"/>
            <a:ext cx="2571768" cy="1706443"/>
          </a:xfrm>
          <a:prstGeom prst="rect">
            <a:avLst/>
          </a:prstGeom>
        </p:spPr>
      </p:pic>
      <p:pic>
        <p:nvPicPr>
          <p:cNvPr id="6" name="Рисунок 5" descr="cessation-of-smo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772">
            <a:off x="5790820" y="3140523"/>
            <a:ext cx="2409216" cy="2643182"/>
          </a:xfrm>
          <a:prstGeom prst="rect">
            <a:avLst/>
          </a:prstGeom>
        </p:spPr>
      </p:pic>
      <p:pic>
        <p:nvPicPr>
          <p:cNvPr id="7" name="Рисунок 6" descr="stop-smok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31403">
            <a:off x="426170" y="3566949"/>
            <a:ext cx="2738219" cy="2738219"/>
          </a:xfrm>
          <a:prstGeom prst="rect">
            <a:avLst/>
          </a:prstGeom>
        </p:spPr>
      </p:pic>
      <p:pic>
        <p:nvPicPr>
          <p:cNvPr id="8" name="Рисунок 7" descr="Smoking-Kills-52580809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58" y="500042"/>
            <a:ext cx="257175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uit-smoking-for-goo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3062886_stop_smoking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re-killed-than-cri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formation_items_867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3143272" cy="3143272"/>
          </a:xfrm>
        </p:spPr>
      </p:pic>
      <p:pic>
        <p:nvPicPr>
          <p:cNvPr id="5" name="Рисунок 4" descr="no_smok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5439">
            <a:off x="5357818" y="785794"/>
            <a:ext cx="3324225" cy="3009900"/>
          </a:xfrm>
          <a:prstGeom prst="rect">
            <a:avLst/>
          </a:prstGeom>
        </p:spPr>
      </p:pic>
      <p:pic>
        <p:nvPicPr>
          <p:cNvPr id="6" name="Рисунок 5" descr="No-Smoking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429000"/>
            <a:ext cx="3474316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n_smoking_a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" y="0"/>
            <a:ext cx="4447675" cy="6858000"/>
          </a:xfrm>
        </p:spPr>
      </p:pic>
      <p:pic>
        <p:nvPicPr>
          <p:cNvPr id="5" name="Рисунок 4" descr="no-smoking-ad-indones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0"/>
            <a:ext cx="4729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o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26574">
            <a:off x="528850" y="776467"/>
            <a:ext cx="3786182" cy="4652797"/>
          </a:xfrm>
        </p:spPr>
      </p:pic>
      <p:pic>
        <p:nvPicPr>
          <p:cNvPr id="5" name="Рисунок 4" descr="9939.jpg"/>
          <p:cNvPicPr>
            <a:picLocks noChangeAspect="1"/>
          </p:cNvPicPr>
          <p:nvPr/>
        </p:nvPicPr>
        <p:blipFill>
          <a:blip r:embed="rId3" cstate="print"/>
          <a:srcRect l="5916" t="-1645" b="10525"/>
          <a:stretch>
            <a:fillRect/>
          </a:stretch>
        </p:blipFill>
        <p:spPr>
          <a:xfrm rot="699828">
            <a:off x="4968626" y="976591"/>
            <a:ext cx="3584615" cy="27773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hank_you_for_smo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4032" y="0"/>
            <a:ext cx="4560000" cy="6840000"/>
          </a:xfrm>
        </p:spPr>
      </p:pic>
      <p:pic>
        <p:nvPicPr>
          <p:cNvPr id="4" name="Рисунок 3" descr="tips-to-quit-smoking-naturally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4561200" cy="684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uit-smo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8927" y="0"/>
            <a:ext cx="5129023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4972_no-smo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72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6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5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364333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Forte" pitchFamily="66" charset="0"/>
              </a:rPr>
              <a:t>What makes them to reduce their life and to poison their organisms?</a:t>
            </a:r>
          </a:p>
          <a:p>
            <a:r>
              <a:rPr lang="en-US" sz="4800" b="1" i="1" dirty="0" smtClean="0">
                <a:latin typeface="Forte" pitchFamily="66" charset="0"/>
              </a:rPr>
              <a:t>It’s a habit!!....</a:t>
            </a:r>
            <a:endParaRPr lang="ru-RU" sz="4800" b="1" i="1" dirty="0"/>
          </a:p>
        </p:txBody>
      </p:sp>
    </p:spTree>
  </p:cSld>
  <p:clrMapOvr>
    <a:masterClrMapping/>
  </p:clrMapOvr>
  <p:transition spd="slow" advClick="0" advTm="75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-smoking-ad-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9969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714620"/>
            <a:ext cx="8124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i="1" dirty="0" smtClean="0">
                <a:solidFill>
                  <a:srgbClr val="FFFF00"/>
                </a:solidFill>
                <a:latin typeface="Forte" pitchFamily="66" charset="0"/>
              </a:rPr>
              <a:t>Smoking is capable of reducing the life of a smoker </a:t>
            </a: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Forte" pitchFamily="66" charset="0"/>
              </a:rPr>
              <a:t>m</a:t>
            </a:r>
            <a:r>
              <a:rPr lang="en-US" sz="2800" i="1" dirty="0" smtClean="0">
                <a:solidFill>
                  <a:srgbClr val="FFFF00"/>
                </a:solidFill>
                <a:latin typeface="Forte" pitchFamily="66" charset="0"/>
              </a:rPr>
              <a:t>ore than on 15 years!!!....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9047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634095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Recent researches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of the scientists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have showed that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nicotine in small </a:t>
            </a:r>
          </a:p>
          <a:p>
            <a:r>
              <a:rPr lang="en-US" sz="4400" i="1" dirty="0">
                <a:solidFill>
                  <a:srgbClr val="002060"/>
                </a:solidFill>
                <a:latin typeface="Harlow Solid Italic" pitchFamily="82" charset="0"/>
              </a:rPr>
              <a:t>p</a:t>
            </a:r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ortions can be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even useful for an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organism, while 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burning of a nicotine’s</a:t>
            </a:r>
          </a:p>
          <a:p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List, i.e. tobacco smoke, gives the most </a:t>
            </a:r>
          </a:p>
          <a:p>
            <a:r>
              <a:rPr lang="en-US" sz="4400" i="1" dirty="0">
                <a:solidFill>
                  <a:srgbClr val="002060"/>
                </a:solidFill>
                <a:latin typeface="Harlow Solid Italic" pitchFamily="82" charset="0"/>
              </a:rPr>
              <a:t>d</a:t>
            </a:r>
            <a:r>
              <a:rPr lang="en-US" sz="4400" i="1" dirty="0" smtClean="0">
                <a:solidFill>
                  <a:srgbClr val="002060"/>
                </a:solidFill>
                <a:latin typeface="Harlow Solid Italic" pitchFamily="82" charset="0"/>
              </a:rPr>
              <a:t>readful harm…..</a:t>
            </a:r>
          </a:p>
        </p:txBody>
      </p:sp>
    </p:spTree>
  </p:cSld>
  <p:clrMapOvr>
    <a:masterClrMapping/>
  </p:clrMapOvr>
  <p:transition spd="slow" advTm="21719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ak-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14625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3889003_smoking-jokes-001-neky.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1254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Forte" pitchFamily="66" charset="0"/>
              </a:rPr>
              <a:t>A smoker receives about 5000 harmful </a:t>
            </a:r>
          </a:p>
          <a:p>
            <a:r>
              <a:rPr lang="en-US" sz="3200" dirty="0" smtClean="0">
                <a:latin typeface="Forte" pitchFamily="66" charset="0"/>
              </a:rPr>
              <a:t>things</a:t>
            </a:r>
          </a:p>
          <a:p>
            <a:r>
              <a:rPr lang="en-US" sz="3200" dirty="0">
                <a:latin typeface="Forte" pitchFamily="66" charset="0"/>
              </a:rPr>
              <a:t>t</a:t>
            </a:r>
            <a:r>
              <a:rPr lang="en-US" sz="3200" dirty="0" smtClean="0">
                <a:latin typeface="Forte" pitchFamily="66" charset="0"/>
              </a:rPr>
              <a:t>ogether with tobacco smoke!!...</a:t>
            </a:r>
          </a:p>
        </p:txBody>
      </p:sp>
    </p:spTree>
  </p:cSld>
  <p:clrMapOvr>
    <a:masterClrMapping/>
  </p:clrMapOvr>
  <p:transition spd="slow" advTm="9797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ush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7148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FFFF00"/>
                </a:solidFill>
                <a:latin typeface="Harlow Solid Italic" pitchFamily="82" charset="0"/>
              </a:rPr>
              <a:t>Today about </a:t>
            </a:r>
            <a:r>
              <a:rPr lang="en-US" sz="5400" i="1" dirty="0" smtClean="0">
                <a:solidFill>
                  <a:srgbClr val="0070C0"/>
                </a:solidFill>
                <a:latin typeface="Harlow Solid Italic" pitchFamily="82" charset="0"/>
              </a:rPr>
              <a:t>15 </a:t>
            </a:r>
            <a:r>
              <a:rPr lang="en-US" sz="5400" i="1" dirty="0" smtClean="0">
                <a:solidFill>
                  <a:srgbClr val="FFFF00"/>
                </a:solidFill>
                <a:latin typeface="Harlow Solid Italic" pitchFamily="82" charset="0"/>
              </a:rPr>
              <a:t>kinds of swellings </a:t>
            </a:r>
          </a:p>
          <a:p>
            <a:r>
              <a:rPr lang="en-US" sz="5400" i="1" dirty="0" smtClean="0">
                <a:solidFill>
                  <a:srgbClr val="FFFF00"/>
                </a:solidFill>
                <a:latin typeface="Harlow Solid Italic" pitchFamily="82" charset="0"/>
              </a:rPr>
              <a:t>which are caused by smoking</a:t>
            </a:r>
            <a:r>
              <a:rPr lang="en-US" sz="2400" i="1" dirty="0" smtClean="0">
                <a:solidFill>
                  <a:srgbClr val="FFFF00"/>
                </a:solidFill>
                <a:latin typeface="Harlow Solid Italic" pitchFamily="82" charset="0"/>
              </a:rPr>
              <a:t>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35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3583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You can meet almost all table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of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Mendeleev: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mercury,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lead,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cooper and </a:t>
            </a:r>
          </a:p>
          <a:p>
            <a:r>
              <a:rPr lang="en-US" sz="5400" i="1" dirty="0" smtClean="0">
                <a:solidFill>
                  <a:srgbClr val="0000FF"/>
                </a:solidFill>
                <a:latin typeface="Forte" pitchFamily="66" charset="0"/>
              </a:rPr>
              <a:t>other…</a:t>
            </a:r>
          </a:p>
          <a:p>
            <a:endParaRPr lang="ru-RU" sz="5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Tm="11500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229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Admin</cp:lastModifiedBy>
  <cp:revision>35</cp:revision>
  <dcterms:created xsi:type="dcterms:W3CDTF">2009-10-14T20:01:08Z</dcterms:created>
  <dcterms:modified xsi:type="dcterms:W3CDTF">2012-04-09T20:31:51Z</dcterms:modified>
</cp:coreProperties>
</file>